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9" r:id="rId3"/>
    <p:sldId id="260"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4542"/>
    <a:srgbClr val="F59E54"/>
    <a:srgbClr val="62B7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7E6E34-B0D2-4812-BCFA-722ED16ADB9F}" v="1" dt="2024-11-01T14:30:52.9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Davis (Solihull MBC)" userId="d598846f-7b77-485b-bc1b-3f48f7edce92" providerId="ADAL" clId="{0C7D9754-720B-4BE3-8BA1-45B385820392}"/>
    <pc:docChg chg="undo custSel modSld">
      <pc:chgData name="Tom Davis (Solihull MBC)" userId="d598846f-7b77-485b-bc1b-3f48f7edce92" providerId="ADAL" clId="{0C7D9754-720B-4BE3-8BA1-45B385820392}" dt="2024-11-01T14:07:24.595" v="19" actId="207"/>
      <pc:docMkLst>
        <pc:docMk/>
      </pc:docMkLst>
      <pc:sldChg chg="addSp delSp modSp mod">
        <pc:chgData name="Tom Davis (Solihull MBC)" userId="d598846f-7b77-485b-bc1b-3f48f7edce92" providerId="ADAL" clId="{0C7D9754-720B-4BE3-8BA1-45B385820392}" dt="2024-11-01T14:04:28.413" v="12" actId="1076"/>
        <pc:sldMkLst>
          <pc:docMk/>
          <pc:sldMk cId="1456371762" sldId="257"/>
        </pc:sldMkLst>
        <pc:spChg chg="mod">
          <ac:chgData name="Tom Davis (Solihull MBC)" userId="d598846f-7b77-485b-bc1b-3f48f7edce92" providerId="ADAL" clId="{0C7D9754-720B-4BE3-8BA1-45B385820392}" dt="2024-11-01T14:04:28.413" v="12" actId="1076"/>
          <ac:spMkLst>
            <pc:docMk/>
            <pc:sldMk cId="1456371762" sldId="257"/>
            <ac:spMk id="6" creationId="{00000000-0000-0000-0000-000000000000}"/>
          </ac:spMkLst>
        </pc:spChg>
        <pc:picChg chg="add del mod">
          <ac:chgData name="Tom Davis (Solihull MBC)" userId="d598846f-7b77-485b-bc1b-3f48f7edce92" providerId="ADAL" clId="{0C7D9754-720B-4BE3-8BA1-45B385820392}" dt="2024-11-01T14:02:58.652" v="5" actId="478"/>
          <ac:picMkLst>
            <pc:docMk/>
            <pc:sldMk cId="1456371762" sldId="257"/>
            <ac:picMk id="3" creationId="{9F9F5F04-9391-DDA5-5FF5-676FD5CF952B}"/>
          </ac:picMkLst>
        </pc:picChg>
        <pc:picChg chg="del">
          <ac:chgData name="Tom Davis (Solihull MBC)" userId="d598846f-7b77-485b-bc1b-3f48f7edce92" providerId="ADAL" clId="{0C7D9754-720B-4BE3-8BA1-45B385820392}" dt="2024-11-01T14:02:06.537" v="0" actId="478"/>
          <ac:picMkLst>
            <pc:docMk/>
            <pc:sldMk cId="1456371762" sldId="257"/>
            <ac:picMk id="5" creationId="{00000000-0000-0000-0000-000000000000}"/>
          </ac:picMkLst>
        </pc:picChg>
        <pc:picChg chg="mod">
          <ac:chgData name="Tom Davis (Solihull MBC)" userId="d598846f-7b77-485b-bc1b-3f48f7edce92" providerId="ADAL" clId="{0C7D9754-720B-4BE3-8BA1-45B385820392}" dt="2024-11-01T14:04:23.466" v="11" actId="1076"/>
          <ac:picMkLst>
            <pc:docMk/>
            <pc:sldMk cId="1456371762" sldId="257"/>
            <ac:picMk id="8" creationId="{00000000-0000-0000-0000-000000000000}"/>
          </ac:picMkLst>
        </pc:picChg>
        <pc:picChg chg="add mod">
          <ac:chgData name="Tom Davis (Solihull MBC)" userId="d598846f-7b77-485b-bc1b-3f48f7edce92" providerId="ADAL" clId="{0C7D9754-720B-4BE3-8BA1-45B385820392}" dt="2024-11-01T14:03:04.800" v="7" actId="1076"/>
          <ac:picMkLst>
            <pc:docMk/>
            <pc:sldMk cId="1456371762" sldId="257"/>
            <ac:picMk id="10" creationId="{A183F643-11AF-B525-EFB3-3F94B32EE937}"/>
          </ac:picMkLst>
        </pc:picChg>
        <pc:picChg chg="add mod">
          <ac:chgData name="Tom Davis (Solihull MBC)" userId="d598846f-7b77-485b-bc1b-3f48f7edce92" providerId="ADAL" clId="{0C7D9754-720B-4BE3-8BA1-45B385820392}" dt="2024-11-01T14:04:00.348" v="10" actId="1076"/>
          <ac:picMkLst>
            <pc:docMk/>
            <pc:sldMk cId="1456371762" sldId="257"/>
            <ac:picMk id="12" creationId="{23CA4CC4-1696-5882-CB5B-96022A2D3085}"/>
          </ac:picMkLst>
        </pc:picChg>
        <pc:picChg chg="del">
          <ac:chgData name="Tom Davis (Solihull MBC)" userId="d598846f-7b77-485b-bc1b-3f48f7edce92" providerId="ADAL" clId="{0C7D9754-720B-4BE3-8BA1-45B385820392}" dt="2024-11-01T14:03:55.096" v="8" actId="478"/>
          <ac:picMkLst>
            <pc:docMk/>
            <pc:sldMk cId="1456371762" sldId="257"/>
            <ac:picMk id="2050" creationId="{00000000-0000-0000-0000-000000000000}"/>
          </ac:picMkLst>
        </pc:picChg>
      </pc:sldChg>
      <pc:sldChg chg="modSp mod">
        <pc:chgData name="Tom Davis (Solihull MBC)" userId="d598846f-7b77-485b-bc1b-3f48f7edce92" providerId="ADAL" clId="{0C7D9754-720B-4BE3-8BA1-45B385820392}" dt="2024-11-01T14:07:14.921" v="18" actId="207"/>
        <pc:sldMkLst>
          <pc:docMk/>
          <pc:sldMk cId="2421193536" sldId="259"/>
        </pc:sldMkLst>
        <pc:spChg chg="mod">
          <ac:chgData name="Tom Davis (Solihull MBC)" userId="d598846f-7b77-485b-bc1b-3f48f7edce92" providerId="ADAL" clId="{0C7D9754-720B-4BE3-8BA1-45B385820392}" dt="2024-11-01T14:05:25.907" v="15" actId="20577"/>
          <ac:spMkLst>
            <pc:docMk/>
            <pc:sldMk cId="2421193536" sldId="259"/>
            <ac:spMk id="6" creationId="{00000000-0000-0000-0000-000000000000}"/>
          </ac:spMkLst>
        </pc:spChg>
        <pc:spChg chg="mod">
          <ac:chgData name="Tom Davis (Solihull MBC)" userId="d598846f-7b77-485b-bc1b-3f48f7edce92" providerId="ADAL" clId="{0C7D9754-720B-4BE3-8BA1-45B385820392}" dt="2024-11-01T14:07:14.921" v="18" actId="207"/>
          <ac:spMkLst>
            <pc:docMk/>
            <pc:sldMk cId="2421193536" sldId="259"/>
            <ac:spMk id="18" creationId="{00000000-0000-0000-0000-000000000000}"/>
          </ac:spMkLst>
        </pc:spChg>
      </pc:sldChg>
      <pc:sldChg chg="modSp mod">
        <pc:chgData name="Tom Davis (Solihull MBC)" userId="d598846f-7b77-485b-bc1b-3f48f7edce92" providerId="ADAL" clId="{0C7D9754-720B-4BE3-8BA1-45B385820392}" dt="2024-11-01T14:07:24.595" v="19" actId="207"/>
        <pc:sldMkLst>
          <pc:docMk/>
          <pc:sldMk cId="66804678" sldId="260"/>
        </pc:sldMkLst>
        <pc:spChg chg="mod">
          <ac:chgData name="Tom Davis (Solihull MBC)" userId="d598846f-7b77-485b-bc1b-3f48f7edce92" providerId="ADAL" clId="{0C7D9754-720B-4BE3-8BA1-45B385820392}" dt="2024-11-01T14:05:39.480" v="16" actId="20577"/>
          <ac:spMkLst>
            <pc:docMk/>
            <pc:sldMk cId="66804678" sldId="260"/>
            <ac:spMk id="6" creationId="{00000000-0000-0000-0000-000000000000}"/>
          </ac:spMkLst>
        </pc:spChg>
        <pc:spChg chg="mod">
          <ac:chgData name="Tom Davis (Solihull MBC)" userId="d598846f-7b77-485b-bc1b-3f48f7edce92" providerId="ADAL" clId="{0C7D9754-720B-4BE3-8BA1-45B385820392}" dt="2024-11-01T14:07:24.595" v="19" actId="207"/>
          <ac:spMkLst>
            <pc:docMk/>
            <pc:sldMk cId="66804678" sldId="260"/>
            <ac:spMk id="18" creationId="{00000000-0000-0000-0000-000000000000}"/>
          </ac:spMkLst>
        </pc:spChg>
      </pc:sldChg>
      <pc:sldChg chg="modSp mod">
        <pc:chgData name="Tom Davis (Solihull MBC)" userId="d598846f-7b77-485b-bc1b-3f48f7edce92" providerId="ADAL" clId="{0C7D9754-720B-4BE3-8BA1-45B385820392}" dt="2024-11-01T14:06:41.090" v="17" actId="207"/>
        <pc:sldMkLst>
          <pc:docMk/>
          <pc:sldMk cId="1700697769" sldId="261"/>
        </pc:sldMkLst>
        <pc:spChg chg="mod">
          <ac:chgData name="Tom Davis (Solihull MBC)" userId="d598846f-7b77-485b-bc1b-3f48f7edce92" providerId="ADAL" clId="{0C7D9754-720B-4BE3-8BA1-45B385820392}" dt="2024-11-01T14:06:41.090" v="17" actId="207"/>
          <ac:spMkLst>
            <pc:docMk/>
            <pc:sldMk cId="1700697769" sldId="261"/>
            <ac:spMk id="18" creationId="{00000000-0000-0000-0000-000000000000}"/>
          </ac:spMkLst>
        </pc:spChg>
      </pc:sldChg>
    </pc:docChg>
  </pc:docChgLst>
  <pc:docChgLst>
    <pc:chgData name="Tom Davis (Solihull MBC)" userId="d598846f-7b77-485b-bc1b-3f48f7edce92" providerId="ADAL" clId="{EB7E6E34-B0D2-4812-BCFA-722ED16ADB9F}"/>
    <pc:docChg chg="undo custSel modSld">
      <pc:chgData name="Tom Davis (Solihull MBC)" userId="d598846f-7b77-485b-bc1b-3f48f7edce92" providerId="ADAL" clId="{EB7E6E34-B0D2-4812-BCFA-722ED16ADB9F}" dt="2024-11-04T12:29:25.217" v="59" actId="732"/>
      <pc:docMkLst>
        <pc:docMk/>
      </pc:docMkLst>
      <pc:sldChg chg="addSp delSp modSp mod">
        <pc:chgData name="Tom Davis (Solihull MBC)" userId="d598846f-7b77-485b-bc1b-3f48f7edce92" providerId="ADAL" clId="{EB7E6E34-B0D2-4812-BCFA-722ED16ADB9F}" dt="2024-11-04T12:29:25.217" v="59" actId="732"/>
        <pc:sldMkLst>
          <pc:docMk/>
          <pc:sldMk cId="1456371762" sldId="257"/>
        </pc:sldMkLst>
        <pc:picChg chg="add del">
          <ac:chgData name="Tom Davis (Solihull MBC)" userId="d598846f-7b77-485b-bc1b-3f48f7edce92" providerId="ADAL" clId="{EB7E6E34-B0D2-4812-BCFA-722ED16ADB9F}" dt="2024-11-04T12:28:38.621" v="46" actId="22"/>
          <ac:picMkLst>
            <pc:docMk/>
            <pc:sldMk cId="1456371762" sldId="257"/>
            <ac:picMk id="3" creationId="{6C84C8FD-C30A-C5DC-A01B-BA1214CC7323}"/>
          </ac:picMkLst>
        </pc:picChg>
        <pc:picChg chg="add del mod modCrop">
          <ac:chgData name="Tom Davis (Solihull MBC)" userId="d598846f-7b77-485b-bc1b-3f48f7edce92" providerId="ADAL" clId="{EB7E6E34-B0D2-4812-BCFA-722ED16ADB9F}" dt="2024-11-04T11:38:59.420" v="42" actId="478"/>
          <ac:picMkLst>
            <pc:docMk/>
            <pc:sldMk cId="1456371762" sldId="257"/>
            <ac:picMk id="3" creationId="{93DACAF0-296F-A045-DAD8-77EA80134977}"/>
          </ac:picMkLst>
        </pc:picChg>
        <pc:picChg chg="add del mod">
          <ac:chgData name="Tom Davis (Solihull MBC)" userId="d598846f-7b77-485b-bc1b-3f48f7edce92" providerId="ADAL" clId="{EB7E6E34-B0D2-4812-BCFA-722ED16ADB9F}" dt="2024-11-04T11:38:33.659" v="33" actId="22"/>
          <ac:picMkLst>
            <pc:docMk/>
            <pc:sldMk cId="1456371762" sldId="257"/>
            <ac:picMk id="5" creationId="{3915B8DA-B871-EFC7-E7D9-E0B060CE6DA9}"/>
          </ac:picMkLst>
        </pc:picChg>
        <pc:picChg chg="del">
          <ac:chgData name="Tom Davis (Solihull MBC)" userId="d598846f-7b77-485b-bc1b-3f48f7edce92" providerId="ADAL" clId="{EB7E6E34-B0D2-4812-BCFA-722ED16ADB9F}" dt="2024-11-01T14:30:52.981" v="8" actId="478"/>
          <ac:picMkLst>
            <pc:docMk/>
            <pc:sldMk cId="1456371762" sldId="257"/>
            <ac:picMk id="8" creationId="{00000000-0000-0000-0000-000000000000}"/>
          </ac:picMkLst>
        </pc:picChg>
        <pc:picChg chg="add mod modCrop">
          <ac:chgData name="Tom Davis (Solihull MBC)" userId="d598846f-7b77-485b-bc1b-3f48f7edce92" providerId="ADAL" clId="{EB7E6E34-B0D2-4812-BCFA-722ED16ADB9F}" dt="2024-11-04T12:29:25.217" v="59" actId="732"/>
          <ac:picMkLst>
            <pc:docMk/>
            <pc:sldMk cId="1456371762" sldId="257"/>
            <ac:picMk id="8" creationId="{06AB1DF3-1640-117F-79DC-42F4875B6B25}"/>
          </ac:picMkLst>
        </pc:picChg>
        <pc:picChg chg="add del mod modCrop">
          <ac:chgData name="Tom Davis (Solihull MBC)" userId="d598846f-7b77-485b-bc1b-3f48f7edce92" providerId="ADAL" clId="{EB7E6E34-B0D2-4812-BCFA-722ED16ADB9F}" dt="2024-11-04T12:29:07.547" v="55" actId="478"/>
          <ac:picMkLst>
            <pc:docMk/>
            <pc:sldMk cId="1456371762" sldId="257"/>
            <ac:picMk id="9" creationId="{799353DA-537F-A9E9-670B-D7814E21DF84}"/>
          </ac:picMkLst>
        </pc:picChg>
      </pc:sldChg>
      <pc:sldChg chg="modSp mod">
        <pc:chgData name="Tom Davis (Solihull MBC)" userId="d598846f-7b77-485b-bc1b-3f48f7edce92" providerId="ADAL" clId="{EB7E6E34-B0D2-4812-BCFA-722ED16ADB9F}" dt="2024-11-01T14:32:43.727" v="26" actId="14100"/>
        <pc:sldMkLst>
          <pc:docMk/>
          <pc:sldMk cId="2421193536" sldId="259"/>
        </pc:sldMkLst>
        <pc:spChg chg="mod">
          <ac:chgData name="Tom Davis (Solihull MBC)" userId="d598846f-7b77-485b-bc1b-3f48f7edce92" providerId="ADAL" clId="{EB7E6E34-B0D2-4812-BCFA-722ED16ADB9F}" dt="2024-11-01T14:31:18.681" v="14" actId="20577"/>
          <ac:spMkLst>
            <pc:docMk/>
            <pc:sldMk cId="2421193536" sldId="259"/>
            <ac:spMk id="3" creationId="{00000000-0000-0000-0000-000000000000}"/>
          </ac:spMkLst>
        </pc:spChg>
        <pc:spChg chg="mod">
          <ac:chgData name="Tom Davis (Solihull MBC)" userId="d598846f-7b77-485b-bc1b-3f48f7edce92" providerId="ADAL" clId="{EB7E6E34-B0D2-4812-BCFA-722ED16ADB9F}" dt="2024-11-01T14:31:17.666" v="13" actId="20577"/>
          <ac:spMkLst>
            <pc:docMk/>
            <pc:sldMk cId="2421193536" sldId="259"/>
            <ac:spMk id="6" creationId="{00000000-0000-0000-0000-000000000000}"/>
          </ac:spMkLst>
        </pc:spChg>
        <pc:spChg chg="mod">
          <ac:chgData name="Tom Davis (Solihull MBC)" userId="d598846f-7b77-485b-bc1b-3f48f7edce92" providerId="ADAL" clId="{EB7E6E34-B0D2-4812-BCFA-722ED16ADB9F}" dt="2024-11-01T14:31:24.281" v="18" actId="20577"/>
          <ac:spMkLst>
            <pc:docMk/>
            <pc:sldMk cId="2421193536" sldId="259"/>
            <ac:spMk id="7" creationId="{00000000-0000-0000-0000-000000000000}"/>
          </ac:spMkLst>
        </pc:spChg>
        <pc:spChg chg="mod">
          <ac:chgData name="Tom Davis (Solihull MBC)" userId="d598846f-7b77-485b-bc1b-3f48f7edce92" providerId="ADAL" clId="{EB7E6E34-B0D2-4812-BCFA-722ED16ADB9F}" dt="2024-11-01T14:32:43.727" v="26" actId="14100"/>
          <ac:spMkLst>
            <pc:docMk/>
            <pc:sldMk cId="2421193536" sldId="259"/>
            <ac:spMk id="18" creationId="{00000000-0000-0000-0000-000000000000}"/>
          </ac:spMkLst>
        </pc:spChg>
      </pc:sldChg>
      <pc:sldChg chg="modSp mod">
        <pc:chgData name="Tom Davis (Solihull MBC)" userId="d598846f-7b77-485b-bc1b-3f48f7edce92" providerId="ADAL" clId="{EB7E6E34-B0D2-4812-BCFA-722ED16ADB9F}" dt="2024-11-01T14:31:58.971" v="25" actId="207"/>
        <pc:sldMkLst>
          <pc:docMk/>
          <pc:sldMk cId="66804678" sldId="260"/>
        </pc:sldMkLst>
        <pc:spChg chg="mod">
          <ac:chgData name="Tom Davis (Solihull MBC)" userId="d598846f-7b77-485b-bc1b-3f48f7edce92" providerId="ADAL" clId="{EB7E6E34-B0D2-4812-BCFA-722ED16ADB9F}" dt="2024-11-01T14:31:31.672" v="21" actId="20577"/>
          <ac:spMkLst>
            <pc:docMk/>
            <pc:sldMk cId="66804678" sldId="260"/>
            <ac:spMk id="3" creationId="{00000000-0000-0000-0000-000000000000}"/>
          </ac:spMkLst>
        </pc:spChg>
        <pc:spChg chg="mod">
          <ac:chgData name="Tom Davis (Solihull MBC)" userId="d598846f-7b77-485b-bc1b-3f48f7edce92" providerId="ADAL" clId="{EB7E6E34-B0D2-4812-BCFA-722ED16ADB9F}" dt="2024-11-01T14:31:30.947" v="20" actId="20577"/>
          <ac:spMkLst>
            <pc:docMk/>
            <pc:sldMk cId="66804678" sldId="260"/>
            <ac:spMk id="6" creationId="{00000000-0000-0000-0000-000000000000}"/>
          </ac:spMkLst>
        </pc:spChg>
        <pc:spChg chg="mod">
          <ac:chgData name="Tom Davis (Solihull MBC)" userId="d598846f-7b77-485b-bc1b-3f48f7edce92" providerId="ADAL" clId="{EB7E6E34-B0D2-4812-BCFA-722ED16ADB9F}" dt="2024-11-01T14:31:37.465" v="23" actId="20577"/>
          <ac:spMkLst>
            <pc:docMk/>
            <pc:sldMk cId="66804678" sldId="260"/>
            <ac:spMk id="7" creationId="{00000000-0000-0000-0000-000000000000}"/>
          </ac:spMkLst>
        </pc:spChg>
        <pc:spChg chg="mod">
          <ac:chgData name="Tom Davis (Solihull MBC)" userId="d598846f-7b77-485b-bc1b-3f48f7edce92" providerId="ADAL" clId="{EB7E6E34-B0D2-4812-BCFA-722ED16ADB9F}" dt="2024-11-01T14:31:58.971" v="25" actId="207"/>
          <ac:spMkLst>
            <pc:docMk/>
            <pc:sldMk cId="66804678" sldId="260"/>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9FC1B5-4C36-4E70-8986-73206CBB0B88}" type="datetimeFigureOut">
              <a:rPr lang="en-GB" smtClean="0"/>
              <a:t>04/11/2024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7761A0-0CBE-468C-A1B0-634A862C5969}" type="slidenum">
              <a:rPr lang="en-GB" smtClean="0"/>
              <a:t>‹#›</a:t>
            </a:fld>
            <a:endParaRPr lang="en-GB"/>
          </a:p>
        </p:txBody>
      </p:sp>
    </p:spTree>
    <p:extLst>
      <p:ext uri="{BB962C8B-B14F-4D97-AF65-F5344CB8AC3E}">
        <p14:creationId xmlns:p14="http://schemas.microsoft.com/office/powerpoint/2010/main" val="3781297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2</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8821BF-FB86-1948-BB58-38299E2C5C39}" type="slidenum">
              <a:rPr lang="en-US" smtClean="0"/>
              <a:t>3</a:t>
            </a:fld>
            <a:endParaRPr lang="en-US"/>
          </a:p>
        </p:txBody>
      </p:sp>
    </p:spTree>
    <p:extLst>
      <p:ext uri="{BB962C8B-B14F-4D97-AF65-F5344CB8AC3E}">
        <p14:creationId xmlns:p14="http://schemas.microsoft.com/office/powerpoint/2010/main" val="1597833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8821BF-FB86-1948-BB58-38299E2C5C39}" type="slidenum">
              <a:rPr lang="en-US" smtClean="0"/>
              <a:t>4</a:t>
            </a:fld>
            <a:endParaRPr lang="en-US"/>
          </a:p>
        </p:txBody>
      </p:sp>
    </p:spTree>
    <p:extLst>
      <p:ext uri="{BB962C8B-B14F-4D97-AF65-F5344CB8AC3E}">
        <p14:creationId xmlns:p14="http://schemas.microsoft.com/office/powerpoint/2010/main" val="1597833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771035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243988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276869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D2B36A5-DADB-4C5F-A15E-3B861037A1F8}"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30711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2B36A5-DADB-4C5F-A15E-3B861037A1F8}" type="datetimeFigureOut">
              <a:rPr lang="en-GB" smtClean="0"/>
              <a:t>04/11/2024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55538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D2B36A5-DADB-4C5F-A15E-3B861037A1F8}" type="datetimeFigureOut">
              <a:rPr lang="en-GB" smtClean="0"/>
              <a:t>04/11/2024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86592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D2B36A5-DADB-4C5F-A15E-3B861037A1F8}" type="datetimeFigureOut">
              <a:rPr lang="en-GB" smtClean="0"/>
              <a:t>04/11/2024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141825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D2B36A5-DADB-4C5F-A15E-3B861037A1F8}" type="datetimeFigureOut">
              <a:rPr lang="en-GB" smtClean="0"/>
              <a:t>04/11/2024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03292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B36A5-DADB-4C5F-A15E-3B861037A1F8}" type="datetimeFigureOut">
              <a:rPr lang="en-GB" smtClean="0"/>
              <a:t>04/11/2024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462213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2B36A5-DADB-4C5F-A15E-3B861037A1F8}" type="datetimeFigureOut">
              <a:rPr lang="en-GB" smtClean="0"/>
              <a:t>04/11/2024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5878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2B36A5-DADB-4C5F-A15E-3B861037A1F8}" type="datetimeFigureOut">
              <a:rPr lang="en-GB" smtClean="0"/>
              <a:t>04/11/2024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361E05-F29F-4614-A5B3-8E94C93364DC}" type="slidenum">
              <a:rPr lang="en-GB" smtClean="0"/>
              <a:t>‹#›</a:t>
            </a:fld>
            <a:endParaRPr lang="en-GB"/>
          </a:p>
        </p:txBody>
      </p:sp>
    </p:spTree>
    <p:extLst>
      <p:ext uri="{BB962C8B-B14F-4D97-AF65-F5344CB8AC3E}">
        <p14:creationId xmlns:p14="http://schemas.microsoft.com/office/powerpoint/2010/main" val="327823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2B36A5-DADB-4C5F-A15E-3B861037A1F8}" type="datetimeFigureOut">
              <a:rPr lang="en-GB" smtClean="0"/>
              <a:t>04/11/2024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61E05-F29F-4614-A5B3-8E94C93364DC}" type="slidenum">
              <a:rPr lang="en-GB" smtClean="0"/>
              <a:t>‹#›</a:t>
            </a:fld>
            <a:endParaRPr lang="en-GB"/>
          </a:p>
        </p:txBody>
      </p:sp>
    </p:spTree>
    <p:extLst>
      <p:ext uri="{BB962C8B-B14F-4D97-AF65-F5344CB8AC3E}">
        <p14:creationId xmlns:p14="http://schemas.microsoft.com/office/powerpoint/2010/main" val="993883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D60DDC3-9EF1-6C42-B80F-4A5F8CCED44A}" type="slidenum">
              <a:rPr lang="en-US" smtClean="0"/>
              <a:t>1</a:t>
            </a:fld>
            <a:endParaRPr lang="en-US"/>
          </a:p>
        </p:txBody>
      </p:sp>
      <p:sp>
        <p:nvSpPr>
          <p:cNvPr id="6" name="TextBox 5"/>
          <p:cNvSpPr txBox="1"/>
          <p:nvPr/>
        </p:nvSpPr>
        <p:spPr>
          <a:xfrm>
            <a:off x="1218317" y="3199696"/>
            <a:ext cx="6707365" cy="1538883"/>
          </a:xfrm>
          <a:prstGeom prst="rect">
            <a:avLst/>
          </a:prstGeom>
          <a:noFill/>
        </p:spPr>
        <p:txBody>
          <a:bodyPr wrap="square" rtlCol="0">
            <a:spAutoFit/>
          </a:bodyPr>
          <a:lstStyle/>
          <a:p>
            <a:pPr algn="ctr"/>
            <a:endParaRPr lang="en-GB" sz="2000" dirty="0">
              <a:latin typeface="Arial"/>
              <a:cs typeface="Arial"/>
            </a:endParaRPr>
          </a:p>
          <a:p>
            <a:pPr algn="ctr"/>
            <a:r>
              <a:rPr lang="en-GB" sz="2000" dirty="0">
                <a:latin typeface="Arial"/>
                <a:cs typeface="Arial"/>
              </a:rPr>
              <a:t>Our Greener Schools Journey: </a:t>
            </a:r>
            <a:r>
              <a:rPr lang="en-GB" sz="1400" dirty="0">
                <a:latin typeface="Arial"/>
                <a:cs typeface="Arial"/>
              </a:rPr>
              <a:t>(Insert school name here, postcode)</a:t>
            </a:r>
          </a:p>
          <a:p>
            <a:pPr algn="ctr"/>
            <a:r>
              <a:rPr lang="en-GB" sz="2000" dirty="0">
                <a:latin typeface="Arial"/>
                <a:cs typeface="Arial"/>
              </a:rPr>
              <a:t>Eco-Schools Coordinator(s): </a:t>
            </a:r>
            <a:r>
              <a:rPr lang="en-GB" sz="1400" dirty="0">
                <a:latin typeface="Arial"/>
                <a:cs typeface="Arial"/>
              </a:rPr>
              <a:t>(Insert name and email address – we will use this address to contact you with the result of this application</a:t>
            </a:r>
          </a:p>
          <a:p>
            <a:pPr algn="ctr"/>
            <a:endParaRPr lang="en-GB" sz="2000" dirty="0">
              <a:solidFill>
                <a:srgbClr val="2484C6"/>
              </a:solidFill>
              <a:latin typeface="Arial"/>
              <a:cs typeface="Arial"/>
            </a:endParaRPr>
          </a:p>
        </p:txBody>
      </p:sp>
      <p:sp>
        <p:nvSpPr>
          <p:cNvPr id="7" name="TextBox 6"/>
          <p:cNvSpPr txBox="1"/>
          <p:nvPr/>
        </p:nvSpPr>
        <p:spPr>
          <a:xfrm>
            <a:off x="565588" y="4738579"/>
            <a:ext cx="8147538" cy="523220"/>
          </a:xfrm>
          <a:prstGeom prst="rect">
            <a:avLst/>
          </a:prstGeom>
          <a:noFill/>
        </p:spPr>
        <p:txBody>
          <a:bodyPr wrap="square" rtlCol="0">
            <a:spAutoFit/>
          </a:bodyPr>
          <a:lstStyle/>
          <a:p>
            <a:pPr algn="ctr"/>
            <a:r>
              <a:rPr lang="en-GB" sz="1400" dirty="0">
                <a:latin typeface="Arial" panose="020B0604020202020204" pitchFamily="34" charset="0"/>
                <a:cs typeface="Arial" panose="020B0604020202020204" pitchFamily="34" charset="0"/>
              </a:rPr>
              <a:t>  </a:t>
            </a:r>
            <a:r>
              <a:rPr lang="en-GB" sz="1400" b="1" dirty="0">
                <a:latin typeface="Arial" panose="020B0604020202020204" pitchFamily="34" charset="0"/>
                <a:cs typeface="Arial" panose="020B0604020202020204" pitchFamily="34" charset="0"/>
              </a:rPr>
              <a:t>This is a pupil-led award, please make sure that this is reflected in your answers and that any photos submitted are clear and represent what you are trying to communicate.</a:t>
            </a:r>
          </a:p>
        </p:txBody>
      </p:sp>
      <p:pic>
        <p:nvPicPr>
          <p:cNvPr id="10" name="Picture 9">
            <a:extLst>
              <a:ext uri="{FF2B5EF4-FFF2-40B4-BE49-F238E27FC236}">
                <a16:creationId xmlns:a16="http://schemas.microsoft.com/office/drawing/2014/main" id="{A183F643-11AF-B525-EFB3-3F94B32EE937}"/>
              </a:ext>
            </a:extLst>
          </p:cNvPr>
          <p:cNvPicPr>
            <a:picLocks noChangeAspect="1"/>
          </p:cNvPicPr>
          <p:nvPr/>
        </p:nvPicPr>
        <p:blipFill>
          <a:blip r:embed="rId2"/>
          <a:stretch>
            <a:fillRect/>
          </a:stretch>
        </p:blipFill>
        <p:spPr>
          <a:xfrm>
            <a:off x="0" y="-26426"/>
            <a:ext cx="9144000" cy="1413565"/>
          </a:xfrm>
          <a:prstGeom prst="rect">
            <a:avLst/>
          </a:prstGeom>
        </p:spPr>
      </p:pic>
      <p:pic>
        <p:nvPicPr>
          <p:cNvPr id="12" name="Picture 11">
            <a:extLst>
              <a:ext uri="{FF2B5EF4-FFF2-40B4-BE49-F238E27FC236}">
                <a16:creationId xmlns:a16="http://schemas.microsoft.com/office/drawing/2014/main" id="{23CA4CC4-1696-5882-CB5B-96022A2D3085}"/>
              </a:ext>
            </a:extLst>
          </p:cNvPr>
          <p:cNvPicPr>
            <a:picLocks noChangeAspect="1"/>
          </p:cNvPicPr>
          <p:nvPr/>
        </p:nvPicPr>
        <p:blipFill>
          <a:blip r:embed="rId3"/>
          <a:stretch>
            <a:fillRect/>
          </a:stretch>
        </p:blipFill>
        <p:spPr>
          <a:xfrm>
            <a:off x="0" y="5458104"/>
            <a:ext cx="9144000" cy="1399896"/>
          </a:xfrm>
          <a:prstGeom prst="rect">
            <a:avLst/>
          </a:prstGeom>
        </p:spPr>
      </p:pic>
      <p:pic>
        <p:nvPicPr>
          <p:cNvPr id="8" name="Picture 7">
            <a:extLst>
              <a:ext uri="{FF2B5EF4-FFF2-40B4-BE49-F238E27FC236}">
                <a16:creationId xmlns:a16="http://schemas.microsoft.com/office/drawing/2014/main" id="{06AB1DF3-1640-117F-79DC-42F4875B6B25}"/>
              </a:ext>
            </a:extLst>
          </p:cNvPr>
          <p:cNvPicPr>
            <a:picLocks noChangeAspect="1"/>
          </p:cNvPicPr>
          <p:nvPr/>
        </p:nvPicPr>
        <p:blipFill>
          <a:blip r:embed="rId4"/>
          <a:srcRect l="7407" r="7407"/>
          <a:stretch/>
        </p:blipFill>
        <p:spPr>
          <a:xfrm>
            <a:off x="3563888" y="1569262"/>
            <a:ext cx="1656184" cy="1780147"/>
          </a:xfrm>
          <a:prstGeom prst="rect">
            <a:avLst/>
          </a:prstGeom>
        </p:spPr>
      </p:pic>
    </p:spTree>
    <p:extLst>
      <p:ext uri="{BB962C8B-B14F-4D97-AF65-F5344CB8AC3E}">
        <p14:creationId xmlns:p14="http://schemas.microsoft.com/office/powerpoint/2010/main" val="145637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61108"/>
            <a:ext cx="6876258" cy="785991"/>
          </a:xfrm>
          <a:prstGeom prst="rect">
            <a:avLst/>
          </a:prstGeom>
          <a:solidFill>
            <a:srgbClr val="8A45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7" name="Rectangle 6"/>
          <p:cNvSpPr/>
          <p:nvPr/>
        </p:nvSpPr>
        <p:spPr>
          <a:xfrm>
            <a:off x="-1" y="561717"/>
            <a:ext cx="8414439" cy="584775"/>
          </a:xfrm>
          <a:prstGeom prst="rect">
            <a:avLst/>
          </a:prstGeom>
        </p:spPr>
        <p:txBody>
          <a:bodyPr wrap="square" anchor="t">
            <a:spAutoFit/>
          </a:bodyPr>
          <a:lstStyle/>
          <a:p>
            <a:r>
              <a:rPr lang="en-GB" sz="3200" dirty="0">
                <a:solidFill>
                  <a:schemeClr val="bg1"/>
                </a:solidFill>
                <a:latin typeface="Arial"/>
                <a:cs typeface="Arial"/>
              </a:rPr>
              <a:t>Level 4 – x </a:t>
            </a:r>
            <a:endParaRPr lang="en-US" sz="1400" dirty="0">
              <a:solidFill>
                <a:schemeClr val="bg1"/>
              </a:solidFill>
              <a:latin typeface="Arial"/>
              <a:cs typeface="Arial"/>
            </a:endParaRPr>
          </a:p>
        </p:txBody>
      </p:sp>
      <p:sp>
        <p:nvSpPr>
          <p:cNvPr id="3" name="Content Placeholder 2"/>
          <p:cNvSpPr>
            <a:spLocks noGrp="1"/>
          </p:cNvSpPr>
          <p:nvPr>
            <p:ph idx="1"/>
          </p:nvPr>
        </p:nvSpPr>
        <p:spPr>
          <a:xfrm>
            <a:off x="3575050" y="1520476"/>
            <a:ext cx="5111750" cy="4605687"/>
          </a:xfrm>
          <a:ln>
            <a:solidFill>
              <a:schemeClr val="tx1"/>
            </a:solidFill>
          </a:ln>
        </p:spPr>
        <p:txBody>
          <a:bodyPr/>
          <a:lstStyle/>
          <a:p>
            <a:pPr marL="0" indent="0">
              <a:buNone/>
            </a:pPr>
            <a:r>
              <a:rPr lang="en-GB" sz="1400" dirty="0">
                <a:latin typeface="Arial" panose="020B0604020202020204" pitchFamily="34" charset="0"/>
                <a:cs typeface="Arial" panose="020B0604020202020204" pitchFamily="34" charset="0"/>
              </a:rPr>
              <a:t>x</a:t>
            </a:r>
          </a:p>
          <a:p>
            <a:endParaRPr lang="en-GB" dirty="0"/>
          </a:p>
        </p:txBody>
      </p:sp>
      <p:sp>
        <p:nvSpPr>
          <p:cNvPr id="6" name="Text Placeholder 5"/>
          <p:cNvSpPr>
            <a:spLocks noGrp="1"/>
          </p:cNvSpPr>
          <p:nvPr>
            <p:ph type="body" sz="half" idx="2"/>
          </p:nvPr>
        </p:nvSpPr>
        <p:spPr>
          <a:xfrm>
            <a:off x="457200" y="1520476"/>
            <a:ext cx="3008313" cy="4605688"/>
          </a:xfrm>
          <a:ln>
            <a:solidFill>
              <a:schemeClr val="tx1"/>
            </a:solidFill>
          </a:ln>
        </p:spPr>
        <p:txBody>
          <a:bodyPr/>
          <a:lstStyle/>
          <a:p>
            <a:r>
              <a:rPr lang="en-GB" sz="1100" dirty="0">
                <a:latin typeface="Arial" panose="020B0604020202020204" pitchFamily="34" charset="0"/>
                <a:cs typeface="Arial" panose="020B0604020202020204" pitchFamily="34" charset="0"/>
              </a:rPr>
              <a:t>x</a:t>
            </a:r>
            <a:endParaRPr lang="en-GB" sz="1100" dirty="0"/>
          </a:p>
          <a:p>
            <a:endParaRPr lang="en-GB" dirty="0"/>
          </a:p>
        </p:txBody>
      </p:sp>
    </p:spTree>
    <p:extLst>
      <p:ext uri="{BB962C8B-B14F-4D97-AF65-F5344CB8AC3E}">
        <p14:creationId xmlns:p14="http://schemas.microsoft.com/office/powerpoint/2010/main" val="2421193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26570"/>
            <a:ext cx="5318976" cy="785991"/>
          </a:xfrm>
          <a:prstGeom prst="rect">
            <a:avLst/>
          </a:prstGeom>
          <a:solidFill>
            <a:srgbClr val="8A45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115910" y="561717"/>
            <a:ext cx="9118241" cy="584775"/>
          </a:xfrm>
          <a:prstGeom prst="rect">
            <a:avLst/>
          </a:prstGeom>
        </p:spPr>
        <p:txBody>
          <a:bodyPr wrap="square" anchor="t">
            <a:spAutoFit/>
          </a:bodyPr>
          <a:lstStyle/>
          <a:p>
            <a:r>
              <a:rPr lang="en-GB" sz="3200" dirty="0">
                <a:solidFill>
                  <a:schemeClr val="bg1"/>
                </a:solidFill>
                <a:latin typeface="Arial"/>
                <a:cs typeface="Arial"/>
              </a:rPr>
              <a:t>Level 4 – x</a:t>
            </a:r>
            <a:endParaRPr lang="en-US" sz="3200" dirty="0">
              <a:solidFill>
                <a:schemeClr val="bg1"/>
              </a:solidFill>
              <a:latin typeface="Arial"/>
              <a:cs typeface="Arial"/>
            </a:endParaRPr>
          </a:p>
        </p:txBody>
      </p:sp>
      <p:sp>
        <p:nvSpPr>
          <p:cNvPr id="3" name="Content Placeholder 2"/>
          <p:cNvSpPr>
            <a:spLocks noGrp="1"/>
          </p:cNvSpPr>
          <p:nvPr>
            <p:ph idx="1"/>
          </p:nvPr>
        </p:nvSpPr>
        <p:spPr>
          <a:xfrm>
            <a:off x="3575050" y="1520477"/>
            <a:ext cx="5111750" cy="4605687"/>
          </a:xfrm>
          <a:ln>
            <a:solidFill>
              <a:schemeClr val="tx1"/>
            </a:solidFill>
          </a:ln>
        </p:spPr>
        <p:txBody>
          <a:bodyPr/>
          <a:lstStyle/>
          <a:p>
            <a:pPr marL="0" indent="0">
              <a:buNone/>
            </a:pPr>
            <a:r>
              <a:rPr lang="en-GB" sz="1400" dirty="0">
                <a:latin typeface="Arial" panose="020B0604020202020204" pitchFamily="34" charset="0"/>
                <a:cs typeface="Arial" panose="020B0604020202020204" pitchFamily="34" charset="0"/>
              </a:rPr>
              <a:t>x</a:t>
            </a:r>
            <a:endParaRPr lang="en-GB" dirty="0"/>
          </a:p>
        </p:txBody>
      </p:sp>
      <p:sp>
        <p:nvSpPr>
          <p:cNvPr id="6" name="Text Placeholder 5"/>
          <p:cNvSpPr>
            <a:spLocks noGrp="1"/>
          </p:cNvSpPr>
          <p:nvPr>
            <p:ph type="body" sz="half" idx="2"/>
          </p:nvPr>
        </p:nvSpPr>
        <p:spPr>
          <a:xfrm>
            <a:off x="457200" y="1520477"/>
            <a:ext cx="3008313" cy="4605688"/>
          </a:xfrm>
          <a:ln>
            <a:solidFill>
              <a:schemeClr val="tx1"/>
            </a:solidFill>
          </a:ln>
        </p:spPr>
        <p:txBody>
          <a:bodyPr/>
          <a:lstStyle/>
          <a:p>
            <a:r>
              <a:rPr lang="en-GB" sz="1100" dirty="0">
                <a:latin typeface="Arial" panose="020B0604020202020204" pitchFamily="34" charset="0"/>
                <a:cs typeface="Arial" panose="020B0604020202020204" pitchFamily="34" charset="0"/>
              </a:rPr>
              <a:t>x</a:t>
            </a:r>
            <a:endParaRPr lang="en-GB" sz="1100" dirty="0"/>
          </a:p>
        </p:txBody>
      </p:sp>
    </p:spTree>
    <p:extLst>
      <p:ext uri="{BB962C8B-B14F-4D97-AF65-F5344CB8AC3E}">
        <p14:creationId xmlns:p14="http://schemas.microsoft.com/office/powerpoint/2010/main" val="6680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1" y="456069"/>
            <a:ext cx="3657600" cy="785991"/>
          </a:xfrm>
          <a:prstGeom prst="rect">
            <a:avLst/>
          </a:prstGeom>
          <a:solidFill>
            <a:srgbClr val="62B77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le 4"/>
          <p:cNvSpPr/>
          <p:nvPr/>
        </p:nvSpPr>
        <p:spPr>
          <a:xfrm>
            <a:off x="611505" y="556676"/>
            <a:ext cx="5652135" cy="584775"/>
          </a:xfrm>
          <a:prstGeom prst="rect">
            <a:avLst/>
          </a:prstGeom>
        </p:spPr>
        <p:txBody>
          <a:bodyPr wrap="square" anchor="t">
            <a:spAutoFit/>
          </a:bodyPr>
          <a:lstStyle/>
          <a:p>
            <a:r>
              <a:rPr lang="en-GB" sz="3200" dirty="0">
                <a:solidFill>
                  <a:schemeClr val="bg1"/>
                </a:solidFill>
                <a:latin typeface="Arial"/>
                <a:cs typeface="Arial"/>
              </a:rPr>
              <a:t>Next Steps… </a:t>
            </a:r>
            <a:endParaRPr lang="en-US" sz="1400" dirty="0">
              <a:solidFill>
                <a:schemeClr val="bg1"/>
              </a:solidFill>
              <a:latin typeface="Arial"/>
              <a:cs typeface="Arial"/>
            </a:endParaRPr>
          </a:p>
        </p:txBody>
      </p:sp>
      <p:sp>
        <p:nvSpPr>
          <p:cNvPr id="6" name="TextBox 5"/>
          <p:cNvSpPr txBox="1"/>
          <p:nvPr/>
        </p:nvSpPr>
        <p:spPr>
          <a:xfrm>
            <a:off x="690662" y="1585608"/>
            <a:ext cx="5680953" cy="1384995"/>
          </a:xfrm>
          <a:prstGeom prst="rect">
            <a:avLst/>
          </a:prstGeom>
          <a:noFill/>
        </p:spPr>
        <p:txBody>
          <a:bodyPr wrap="square" rtlCol="0">
            <a:spAutoFit/>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Please check that you have provided us with evidence that you’re happy with. We may use it to share with others as part of our application process or at the celebration event</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Make sure that you have permission to share photos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Send it as an attachment to  slardner@solihull.gov.uk with the email title: School Name Greener Solihull Schools Award</a:t>
            </a:r>
          </a:p>
        </p:txBody>
      </p:sp>
      <p:sp>
        <p:nvSpPr>
          <p:cNvPr id="8" name="TextBox 7"/>
          <p:cNvSpPr txBox="1"/>
          <p:nvPr/>
        </p:nvSpPr>
        <p:spPr>
          <a:xfrm>
            <a:off x="690662" y="4247875"/>
            <a:ext cx="7266563" cy="523220"/>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We’ll be in touch at the start of the new school year to let you know the result of your application and invite you to a celebration event to receive your certificates. </a:t>
            </a:r>
          </a:p>
        </p:txBody>
      </p:sp>
    </p:spTree>
    <p:extLst>
      <p:ext uri="{BB962C8B-B14F-4D97-AF65-F5344CB8AC3E}">
        <p14:creationId xmlns:p14="http://schemas.microsoft.com/office/powerpoint/2010/main" val="1700697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190</Words>
  <Application>Microsoft Office PowerPoint</Application>
  <PresentationFormat>On-screen Show (4:3)</PresentationFormat>
  <Paragraphs>19</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Lardner, Sarah (Places Directorate - Solihull MBC)</dc:creator>
  <cp:lastModifiedBy>Tom Davis (Solihull MBC)</cp:lastModifiedBy>
  <cp:revision>3</cp:revision>
  <dcterms:created xsi:type="dcterms:W3CDTF">2020-01-20T16:05:59Z</dcterms:created>
  <dcterms:modified xsi:type="dcterms:W3CDTF">2024-11-04T12:29:25Z</dcterms:modified>
</cp:coreProperties>
</file>